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59" r:id="rId4"/>
    <p:sldId id="317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18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52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99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36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25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22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47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37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99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71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97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643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42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4BB5B-6FB3-447D-BE00-1EB305D81204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57C0E-8D3D-4693-9589-E023000A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55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16832"/>
            <a:ext cx="8229600" cy="1143000"/>
          </a:xfrm>
        </p:spPr>
        <p:txBody>
          <a:bodyPr/>
          <a:lstStyle/>
          <a:p>
            <a:r>
              <a:rPr lang="en-US" dirty="0" smtClean="0"/>
              <a:t>Numerical Puzzle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32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461963"/>
            <a:ext cx="6618287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419100"/>
            <a:ext cx="6542087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14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833438"/>
            <a:ext cx="6656387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842963"/>
            <a:ext cx="6570663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02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060848"/>
            <a:ext cx="8229600" cy="1143000"/>
          </a:xfrm>
        </p:spPr>
        <p:txBody>
          <a:bodyPr/>
          <a:lstStyle/>
          <a:p>
            <a:r>
              <a:rPr lang="en-US" dirty="0" smtClean="0"/>
              <a:t>Reasoning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64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11942763" cy="651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688"/>
            <a:ext cx="11818938" cy="65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4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914400"/>
            <a:ext cx="727551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6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838200"/>
            <a:ext cx="8466137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85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688"/>
            <a:ext cx="11818938" cy="65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788"/>
            <a:ext cx="11771313" cy="644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7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019175"/>
            <a:ext cx="6913563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014413"/>
            <a:ext cx="6646863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661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038225"/>
            <a:ext cx="6951663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009650"/>
            <a:ext cx="6865937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67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985838"/>
            <a:ext cx="6799263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066800"/>
            <a:ext cx="665638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57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36" y="116633"/>
            <a:ext cx="3638550" cy="652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15816" y="4005064"/>
            <a:ext cx="230425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915816" y="4005064"/>
            <a:ext cx="230425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66688"/>
            <a:ext cx="4210050" cy="65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82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904875"/>
            <a:ext cx="8437563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09638"/>
            <a:ext cx="8418513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8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1126807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1142047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4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790575"/>
            <a:ext cx="8342313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66775"/>
            <a:ext cx="8380413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0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888"/>
            <a:ext cx="11914188" cy="637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488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32913" cy="691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055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0"/>
            <a:ext cx="6324600" cy="694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684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0"/>
            <a:ext cx="5581650" cy="698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66675"/>
            <a:ext cx="6219825" cy="672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329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3813"/>
            <a:ext cx="5305425" cy="680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0"/>
            <a:ext cx="6124575" cy="702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727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48880"/>
            <a:ext cx="8229600" cy="1143000"/>
          </a:xfrm>
        </p:spPr>
        <p:txBody>
          <a:bodyPr/>
          <a:lstStyle/>
          <a:p>
            <a:r>
              <a:rPr lang="en-US" dirty="0" smtClean="0"/>
              <a:t>Technical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0099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528763"/>
            <a:ext cx="627697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15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09550"/>
            <a:ext cx="5495925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4038" y="4005064"/>
            <a:ext cx="2459930" cy="288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14313"/>
            <a:ext cx="5429250" cy="642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21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0777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70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138"/>
            <a:ext cx="1198245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10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704975"/>
            <a:ext cx="6932613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3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90638"/>
            <a:ext cx="7980363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323975"/>
            <a:ext cx="8085137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24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343025"/>
            <a:ext cx="7208837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214438"/>
            <a:ext cx="7065963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13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4913"/>
            <a:ext cx="123348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683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613"/>
            <a:ext cx="1167765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475"/>
            <a:ext cx="1202055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06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188"/>
            <a:ext cx="1210627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79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185862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969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04864"/>
            <a:ext cx="8229600" cy="1143000"/>
          </a:xfrm>
        </p:spPr>
        <p:txBody>
          <a:bodyPr/>
          <a:lstStyle/>
          <a:p>
            <a:r>
              <a:rPr lang="en-US" dirty="0" smtClean="0"/>
              <a:t>Verbal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18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42888"/>
            <a:ext cx="3571875" cy="637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445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4888"/>
            <a:ext cx="1191577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332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8675"/>
            <a:ext cx="116967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440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1203007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816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971550"/>
            <a:ext cx="8551863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346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852488"/>
            <a:ext cx="7180263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397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5838"/>
            <a:ext cx="12087225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888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252538"/>
            <a:ext cx="6884987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2510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1190625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821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233488"/>
            <a:ext cx="6884987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345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363"/>
            <a:ext cx="10029825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20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228600"/>
            <a:ext cx="4095750" cy="63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09550"/>
            <a:ext cx="4133850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1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3938"/>
            <a:ext cx="1236345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186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4413"/>
            <a:ext cx="11572875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532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147763"/>
            <a:ext cx="6780213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8966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809625"/>
            <a:ext cx="8437563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7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266825"/>
            <a:ext cx="6713537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392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12038013" cy="681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357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647488" cy="705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989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95163" cy="698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623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7088" cy="686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4977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6613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53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916832"/>
            <a:ext cx="8229600" cy="1143000"/>
          </a:xfrm>
        </p:spPr>
        <p:txBody>
          <a:bodyPr/>
          <a:lstStyle/>
          <a:p>
            <a:r>
              <a:rPr lang="en-US" dirty="0" err="1" smtClean="0"/>
              <a:t>Pseudocode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07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66563" cy="704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61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471488"/>
            <a:ext cx="6561137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433388"/>
            <a:ext cx="6580187" cy="599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939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862013"/>
            <a:ext cx="6523037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871538"/>
            <a:ext cx="6570663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30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461963"/>
            <a:ext cx="6608763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481013"/>
            <a:ext cx="6608763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37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</Words>
  <Application>Microsoft Office PowerPoint</Application>
  <PresentationFormat>On-screen Show (4:3)</PresentationFormat>
  <Paragraphs>5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Numerical Puzzle</vt:lpstr>
      <vt:lpstr>PowerPoint Presentation</vt:lpstr>
      <vt:lpstr>PowerPoint Presentation</vt:lpstr>
      <vt:lpstr>PowerPoint Presentation</vt:lpstr>
      <vt:lpstr>PowerPoint Presentation</vt:lpstr>
      <vt:lpstr>Pseudocode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Verbal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praveen.yv@gmail.com</dc:creator>
  <cp:lastModifiedBy>praveen.yv@gmail.com</cp:lastModifiedBy>
  <cp:revision>13</cp:revision>
  <dcterms:created xsi:type="dcterms:W3CDTF">2021-02-04T05:53:31Z</dcterms:created>
  <dcterms:modified xsi:type="dcterms:W3CDTF">2021-02-04T08:00:55Z</dcterms:modified>
</cp:coreProperties>
</file>